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4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0" userDrawn="1">
          <p15:clr>
            <a:srgbClr val="A4A3A4"/>
          </p15:clr>
        </p15:guide>
        <p15:guide id="2" pos="70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6323" autoAdjust="0"/>
  </p:normalViewPr>
  <p:slideViewPr>
    <p:cSldViewPr snapToGrid="0">
      <p:cViewPr>
        <p:scale>
          <a:sx n="106" d="100"/>
          <a:sy n="106" d="100"/>
        </p:scale>
        <p:origin x="504" y="258"/>
      </p:cViewPr>
      <p:guideLst>
        <p:guide orient="horz" pos="2500"/>
        <p:guide pos="7015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 showGuides="1">
      <p:cViewPr varScale="1">
        <p:scale>
          <a:sx n="53" d="100"/>
          <a:sy n="53" d="100"/>
        </p:scale>
        <p:origin x="284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1BFE4-61AD-4902-B45B-D2D72CCDFE4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5ABEF-FE93-4F42-BFF1-05A4FC7448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4734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B8A0D-6AF5-418E-94D6-89453BE9CD7B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1FAF6-0DA3-4BB7-9A62-A79E79AFD6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63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1FAF6-0DA3-4BB7-9A62-A79E79AFD64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229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38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77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97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6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25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83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76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2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85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914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57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96467-C94E-49B3-9E48-8C3F5C7E4616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AF3B9-C49F-4832-B3DB-042D3EA94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88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C1381363-D531-4747-939E-038D68D0035F}"/>
              </a:ext>
            </a:extLst>
          </p:cNvPr>
          <p:cNvSpPr/>
          <p:nvPr/>
        </p:nvSpPr>
        <p:spPr>
          <a:xfrm>
            <a:off x="4341849" y="4224983"/>
            <a:ext cx="3825378" cy="373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lang="fr-FR" sz="1000" dirty="0">
                <a:latin typeface="Marianne" panose="02000000000000000000" pitchFamily="50" charset="0"/>
              </a:rPr>
              <a:t>Titre du projet 2 – Commune d’implantation – n° départ.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Sous-titre du projet 2</a:t>
            </a:r>
            <a:endParaRPr lang="fr-FR" sz="800" i="1" dirty="0">
              <a:latin typeface="Marianne" panose="02000000000000000000" pitchFamily="50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D492452-4538-46E6-A806-5058AFD08FF6}"/>
              </a:ext>
            </a:extLst>
          </p:cNvPr>
          <p:cNvSpPr/>
          <p:nvPr/>
        </p:nvSpPr>
        <p:spPr>
          <a:xfrm>
            <a:off x="4339350" y="2466391"/>
            <a:ext cx="3680523" cy="168894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6FAF257-37FA-4AB9-A600-644E17B84154}"/>
              </a:ext>
            </a:extLst>
          </p:cNvPr>
          <p:cNvSpPr/>
          <p:nvPr/>
        </p:nvSpPr>
        <p:spPr>
          <a:xfrm>
            <a:off x="4532937" y="3235431"/>
            <a:ext cx="3287937" cy="197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600"/>
              </a:spcAft>
            </a:pPr>
            <a:r>
              <a:rPr lang="fr-FR" sz="700" i="1" dirty="0">
                <a:latin typeface="Marianne" panose="02000000000000000000" pitchFamily="50" charset="0"/>
              </a:rPr>
              <a:t>Photo(s) du projet 2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FD2CD70E-9BD7-4BC0-A486-38F205A7857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80" y="176886"/>
            <a:ext cx="1130531" cy="86868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9512" y="1364033"/>
            <a:ext cx="3855593" cy="2604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</a:pPr>
            <a:r>
              <a:rPr lang="fr-FR" sz="3200" dirty="0">
                <a:solidFill>
                  <a:schemeClr val="accent5"/>
                </a:solidFill>
                <a:latin typeface="Marianne" panose="02000000000000000000" pitchFamily="50" charset="0"/>
              </a:rPr>
              <a:t>NOM </a:t>
            </a:r>
            <a:r>
              <a:rPr lang="fr-FR" sz="600" i="1" dirty="0">
                <a:solidFill>
                  <a:schemeClr val="accent5"/>
                </a:solidFill>
                <a:latin typeface="Marianne" panose="02000000000000000000" pitchFamily="50" charset="0"/>
              </a:rPr>
              <a:t>(personne/structure candidate)</a:t>
            </a:r>
            <a:r>
              <a:rPr lang="fr-FR" sz="300" i="1" dirty="0">
                <a:solidFill>
                  <a:schemeClr val="accent5"/>
                </a:solidFill>
                <a:latin typeface="Marianne" panose="02000000000000000000" pitchFamily="50" charset="0"/>
              </a:rPr>
              <a:t> </a:t>
            </a:r>
            <a:endParaRPr lang="fr-FR" sz="1400" i="1" dirty="0">
              <a:solidFill>
                <a:schemeClr val="accent5"/>
              </a:solidFill>
              <a:latin typeface="Marianne" panose="02000000000000000000" pitchFamily="50" charset="0"/>
            </a:endParaRPr>
          </a:p>
          <a:p>
            <a:pPr>
              <a:lnSpc>
                <a:spcPct val="105000"/>
              </a:lnSpc>
              <a:spcAft>
                <a:spcPts val="600"/>
              </a:spcAft>
            </a:pPr>
            <a:r>
              <a:rPr lang="fr-FR" sz="1100" i="1" dirty="0">
                <a:solidFill>
                  <a:schemeClr val="accent5"/>
                </a:solidFill>
                <a:latin typeface="Marianne" panose="02000000000000000000" pitchFamily="50" charset="0"/>
              </a:rPr>
              <a:t>Qui suis-je et que fais-je en une phrase </a:t>
            </a:r>
            <a:r>
              <a:rPr lang="fr-FR" sz="600" i="1" dirty="0">
                <a:solidFill>
                  <a:schemeClr val="accent5"/>
                </a:solidFill>
                <a:latin typeface="Marianne" panose="02000000000000000000" pitchFamily="50" charset="0"/>
              </a:rPr>
              <a:t>(par exemple : Coopérative d’urbanistes œuvrant à la mutation du périurbain à travers une démarche culturelle et narrative)</a:t>
            </a:r>
          </a:p>
          <a:p>
            <a:pPr>
              <a:lnSpc>
                <a:spcPct val="105000"/>
              </a:lnSpc>
              <a:spcAft>
                <a:spcPts val="600"/>
              </a:spcAft>
            </a:pPr>
            <a:endParaRPr lang="fr-FR" sz="1200" dirty="0">
              <a:latin typeface="Marianne" panose="02000000000000000000" pitchFamily="50" charset="0"/>
            </a:endParaRPr>
          </a:p>
          <a:p>
            <a:pPr>
              <a:lnSpc>
                <a:spcPct val="105000"/>
              </a:lnSpc>
              <a:spcAft>
                <a:spcPts val="600"/>
              </a:spcAft>
            </a:pPr>
            <a:r>
              <a:rPr lang="fr-FR" sz="1200" dirty="0">
                <a:latin typeface="Marianne" panose="02000000000000000000" pitchFamily="50" charset="0"/>
              </a:rPr>
              <a:t>Commune(s) d’implantation - n° département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 </a:t>
            </a:r>
            <a:r>
              <a:rPr lang="fr-FR" sz="500" i="1" dirty="0">
                <a:latin typeface="Marianne" panose="02000000000000000000" pitchFamily="50" charset="0"/>
              </a:rPr>
              <a:t>(le cas échéant)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 </a:t>
            </a:r>
            <a:r>
              <a:rPr lang="fr-FR" sz="500" i="1" dirty="0">
                <a:latin typeface="Marianne" panose="02000000000000000000" pitchFamily="50" charset="0"/>
              </a:rPr>
              <a:t>(le cas échéant)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 </a:t>
            </a:r>
            <a:r>
              <a:rPr lang="fr-FR" sz="500" i="1" dirty="0">
                <a:latin typeface="Marianne" panose="02000000000000000000" pitchFamily="50" charset="0"/>
              </a:rPr>
              <a:t>(le cas échéant)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 </a:t>
            </a:r>
            <a:r>
              <a:rPr lang="fr-FR" sz="500" i="1" dirty="0">
                <a:latin typeface="Marianne" panose="02000000000000000000" pitchFamily="50" charset="0"/>
              </a:rPr>
              <a:t>(le cas échéant)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 </a:t>
            </a:r>
            <a:r>
              <a:rPr lang="fr-FR" sz="500" i="1" dirty="0">
                <a:latin typeface="Marianne" panose="02000000000000000000" pitchFamily="50" charset="0"/>
              </a:rPr>
              <a:t>(le cas échéant)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 </a:t>
            </a:r>
            <a:r>
              <a:rPr lang="fr-FR" sz="500" i="1" dirty="0">
                <a:latin typeface="Marianne" panose="02000000000000000000" pitchFamily="50" charset="0"/>
              </a:rPr>
              <a:t>(le cas échéant)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Prénom Nom, XX ans </a:t>
            </a:r>
            <a:r>
              <a:rPr lang="fr-FR" sz="500" i="1" dirty="0">
                <a:latin typeface="Marianne" panose="02000000000000000000" pitchFamily="50" charset="0"/>
              </a:rPr>
              <a:t>(le cas échéant)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4629134E-268A-45AD-9885-A036D2E5A58C}"/>
              </a:ext>
            </a:extLst>
          </p:cNvPr>
          <p:cNvCxnSpPr>
            <a:cxnSpLocks/>
          </p:cNvCxnSpPr>
          <p:nvPr/>
        </p:nvCxnSpPr>
        <p:spPr>
          <a:xfrm>
            <a:off x="8279080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861A2BAD-9193-492B-BBF4-D38E713B2614}"/>
              </a:ext>
            </a:extLst>
          </p:cNvPr>
          <p:cNvSpPr/>
          <p:nvPr/>
        </p:nvSpPr>
        <p:spPr>
          <a:xfrm>
            <a:off x="8549779" y="3311756"/>
            <a:ext cx="3287937" cy="234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600"/>
              </a:spcAft>
            </a:pPr>
            <a:r>
              <a:rPr lang="fr-FR" sz="950" dirty="0">
                <a:latin typeface="Marianne" panose="02000000000000000000" pitchFamily="50" charset="0"/>
              </a:rPr>
              <a:t>Ne pas compléter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86075D-03E1-4023-994C-DBF1F22EEFD1}"/>
              </a:ext>
            </a:extLst>
          </p:cNvPr>
          <p:cNvSpPr/>
          <p:nvPr/>
        </p:nvSpPr>
        <p:spPr>
          <a:xfrm>
            <a:off x="4341849" y="1928876"/>
            <a:ext cx="3825378" cy="373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lang="fr-FR" sz="1000" dirty="0">
                <a:latin typeface="Marianne" panose="02000000000000000000" pitchFamily="50" charset="0"/>
              </a:rPr>
              <a:t>Titre du projet 1 – Commune d’implantation – n° départ.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Sous-titre du projet 1 </a:t>
            </a:r>
            <a:r>
              <a:rPr lang="fr-FR" sz="500" i="1" dirty="0">
                <a:latin typeface="Marianne" panose="02000000000000000000" pitchFamily="50" charset="0"/>
              </a:rPr>
              <a:t>(par exemple : Réalisation d’un schéma directeur d’urbanisme tactique.)</a:t>
            </a:r>
            <a:endParaRPr lang="fr-FR" sz="800" i="1" dirty="0">
              <a:latin typeface="Marianne" panose="02000000000000000000" pitchFamily="50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45ADE46-A126-49E4-996C-AA4D8207B874}"/>
              </a:ext>
            </a:extLst>
          </p:cNvPr>
          <p:cNvSpPr txBox="1"/>
          <p:nvPr/>
        </p:nvSpPr>
        <p:spPr>
          <a:xfrm>
            <a:off x="207180" y="6484372"/>
            <a:ext cx="60983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chemeClr val="accent5"/>
                </a:solidFill>
                <a:latin typeface="Marianne" panose="02000000000000000000" pitchFamily="50" charset="0"/>
              </a:rPr>
              <a:t>Distinctions éventuelles </a:t>
            </a:r>
            <a:r>
              <a:rPr lang="fr-FR" sz="700" i="1" dirty="0">
                <a:solidFill>
                  <a:schemeClr val="accent5"/>
                </a:solidFill>
                <a:latin typeface="Marianne" panose="02000000000000000000" pitchFamily="50" charset="0"/>
              </a:rPr>
              <a:t>(exemple : </a:t>
            </a:r>
            <a:r>
              <a:rPr lang="fr-FR" sz="700" i="1" dirty="0" err="1">
                <a:solidFill>
                  <a:schemeClr val="accent5"/>
                </a:solidFill>
                <a:latin typeface="Marianne" panose="02000000000000000000" pitchFamily="50" charset="0"/>
              </a:rPr>
              <a:t>Europan</a:t>
            </a:r>
            <a:r>
              <a:rPr lang="fr-FR" sz="700" i="1" dirty="0">
                <a:solidFill>
                  <a:schemeClr val="accent5"/>
                </a:solidFill>
                <a:latin typeface="Marianne" panose="02000000000000000000" pitchFamily="50" charset="0"/>
              </a:rPr>
              <a:t>, AJAP, EQLD, etc.)</a:t>
            </a:r>
            <a:endParaRPr lang="fr-FR" sz="1600" dirty="0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533E6EF0-730D-487E-80C3-CB99D7C34BAE}"/>
              </a:ext>
            </a:extLst>
          </p:cNvPr>
          <p:cNvCxnSpPr>
            <a:cxnSpLocks/>
          </p:cNvCxnSpPr>
          <p:nvPr/>
        </p:nvCxnSpPr>
        <p:spPr>
          <a:xfrm>
            <a:off x="8279080" y="0"/>
            <a:ext cx="3912920" cy="6858000"/>
          </a:xfrm>
          <a:prstGeom prst="line">
            <a:avLst/>
          </a:prstGeom>
          <a:ln>
            <a:prstDash val="lg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CC2B5F89-365E-4BC4-8979-B311E4B2A24C}"/>
              </a:ext>
            </a:extLst>
          </p:cNvPr>
          <p:cNvCxnSpPr>
            <a:cxnSpLocks/>
          </p:cNvCxnSpPr>
          <p:nvPr/>
        </p:nvCxnSpPr>
        <p:spPr>
          <a:xfrm flipV="1">
            <a:off x="8281579" y="0"/>
            <a:ext cx="3910421" cy="6858000"/>
          </a:xfrm>
          <a:prstGeom prst="line">
            <a:avLst/>
          </a:prstGeom>
          <a:ln>
            <a:prstDash val="lg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5E2C0184-95DE-4586-9751-7C9C7FD86439}"/>
              </a:ext>
            </a:extLst>
          </p:cNvPr>
          <p:cNvSpPr/>
          <p:nvPr/>
        </p:nvSpPr>
        <p:spPr>
          <a:xfrm>
            <a:off x="279905" y="4066642"/>
            <a:ext cx="3610308" cy="2357313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2A27800-ACC1-450F-8CAE-DAC94FC06FF9}"/>
              </a:ext>
            </a:extLst>
          </p:cNvPr>
          <p:cNvSpPr/>
          <p:nvPr/>
        </p:nvSpPr>
        <p:spPr>
          <a:xfrm>
            <a:off x="457421" y="5146777"/>
            <a:ext cx="3287937" cy="197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600"/>
              </a:spcAft>
            </a:pPr>
            <a:r>
              <a:rPr lang="fr-FR" sz="700" i="1" dirty="0">
                <a:latin typeface="Marianne" panose="02000000000000000000" pitchFamily="50" charset="0"/>
              </a:rPr>
              <a:t>(Ma photo, personne/groupe)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41E2862-4847-4E6C-AEA6-CD45A67C7FD9}"/>
              </a:ext>
            </a:extLst>
          </p:cNvPr>
          <p:cNvSpPr/>
          <p:nvPr/>
        </p:nvSpPr>
        <p:spPr>
          <a:xfrm>
            <a:off x="4339350" y="197769"/>
            <a:ext cx="3680523" cy="168894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DF485AC-DBEB-4967-92F5-3E057217E08D}"/>
              </a:ext>
            </a:extLst>
          </p:cNvPr>
          <p:cNvSpPr/>
          <p:nvPr/>
        </p:nvSpPr>
        <p:spPr>
          <a:xfrm>
            <a:off x="4532937" y="939324"/>
            <a:ext cx="3287937" cy="197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600"/>
              </a:spcAft>
            </a:pPr>
            <a:r>
              <a:rPr lang="fr-FR" sz="700" i="1" dirty="0">
                <a:latin typeface="Marianne" panose="02000000000000000000" pitchFamily="50" charset="0"/>
              </a:rPr>
              <a:t>Photo(s) du projet 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289AC04-683F-45AE-947B-88E1EDC7E553}"/>
              </a:ext>
            </a:extLst>
          </p:cNvPr>
          <p:cNvSpPr/>
          <p:nvPr/>
        </p:nvSpPr>
        <p:spPr>
          <a:xfrm>
            <a:off x="4341849" y="6466120"/>
            <a:ext cx="3825378" cy="373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lang="fr-FR" sz="1000" dirty="0">
                <a:latin typeface="Marianne" panose="02000000000000000000" pitchFamily="50" charset="0"/>
              </a:rPr>
              <a:t>Titre du projet 3 – Commune d’implantation – n° départ.</a:t>
            </a:r>
          </a:p>
          <a:p>
            <a:pPr>
              <a:lnSpc>
                <a:spcPct val="105000"/>
              </a:lnSpc>
            </a:pPr>
            <a:r>
              <a:rPr lang="fr-FR" sz="800" dirty="0">
                <a:latin typeface="Marianne" panose="02000000000000000000" pitchFamily="50" charset="0"/>
              </a:rPr>
              <a:t>Sous-titre du projet 3</a:t>
            </a:r>
            <a:endParaRPr lang="fr-FR" sz="800" i="1" dirty="0">
              <a:latin typeface="Marianne" panose="02000000000000000000" pitchFamily="50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26A7E3-30E7-4094-BADC-1EE24464B272}"/>
              </a:ext>
            </a:extLst>
          </p:cNvPr>
          <p:cNvSpPr/>
          <p:nvPr/>
        </p:nvSpPr>
        <p:spPr>
          <a:xfrm>
            <a:off x="4339350" y="4735013"/>
            <a:ext cx="3680523" cy="168894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49C2D5F-B448-4CF9-9764-319B3BE37D7F}"/>
              </a:ext>
            </a:extLst>
          </p:cNvPr>
          <p:cNvSpPr/>
          <p:nvPr/>
        </p:nvSpPr>
        <p:spPr>
          <a:xfrm>
            <a:off x="4532937" y="5412998"/>
            <a:ext cx="3287937" cy="197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600"/>
              </a:spcAft>
            </a:pPr>
            <a:r>
              <a:rPr lang="fr-FR" sz="700" i="1" dirty="0">
                <a:latin typeface="Marianne" panose="02000000000000000000" pitchFamily="50" charset="0"/>
              </a:rPr>
              <a:t>Photo(s) du projet 3</a:t>
            </a:r>
          </a:p>
        </p:txBody>
      </p:sp>
    </p:spTree>
    <p:extLst>
      <p:ext uri="{BB962C8B-B14F-4D97-AF65-F5344CB8AC3E}">
        <p14:creationId xmlns:p14="http://schemas.microsoft.com/office/powerpoint/2010/main" val="14514545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3721</TotalTime>
  <Words>224</Words>
  <Application>Microsoft Office PowerPoint</Application>
  <PresentationFormat>Grand écran</PresentationFormat>
  <Paragraphs>25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Marianne</vt:lpstr>
      <vt:lpstr>Thème Office</vt:lpstr>
      <vt:lpstr>Présentation PowerPoint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BASILE Mathurin</dc:creator>
  <cp:lastModifiedBy>BOURJOT Henri</cp:lastModifiedBy>
  <cp:revision>315</cp:revision>
  <cp:lastPrinted>2022-05-20T10:59:19Z</cp:lastPrinted>
  <dcterms:created xsi:type="dcterms:W3CDTF">2022-01-27T16:20:46Z</dcterms:created>
  <dcterms:modified xsi:type="dcterms:W3CDTF">2026-02-05T17:18:07Z</dcterms:modified>
</cp:coreProperties>
</file>